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D16E1-23FC-48F2-8472-3B99650A3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80A84D-CA66-4257-89F5-6F1340EA0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047D8-8AD6-4280-BEE0-F3639BB0E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99371-B44B-4329-B05E-C7B83A2D0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DFF7D-3D56-4A8E-8639-9049B08C9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44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D7BD7-BA43-4AB8-B5F8-6BECAC48C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C2E3D3-0200-4C41-B354-69B689F2B8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31F02-64F5-46DA-84C9-8983B3E5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A5804-FB14-49DA-98A7-27647606C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9773A-F1DB-4778-9314-65539AD83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707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499A90-71A0-4640-A4ED-F8DD384514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21247F-0994-418C-87BA-77CEC59B1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2ACBE-2DE7-4F3B-B521-A650B2755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47018-B4E6-4DB0-883C-F896D495C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966A3-322B-4D71-9647-1259A3C94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384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2408-75C1-4ABF-B0E7-8AD4A6038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73F3B-8333-4E47-8600-5828FA645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94DA1-1F4A-4999-8B86-FD955F816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8E61D-F59A-4AC1-8BD1-D10B8C17E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834A4-EE3C-45B5-9888-3F3F272A3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35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EA739-AF09-4CD2-84A4-B84BB8C43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E2734-80CA-4AAE-852F-DB7015745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9896A-0CA5-450A-B150-53EEEC3CF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1F365-FAFD-42C2-8375-29E6E267C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EF8F6-984C-4C5B-ADE4-175F7697E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849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A6746-0CC6-4B83-BFAB-2214A36C9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F056E-D148-4D9C-87B3-7858D5DFF3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3C0F1F-24AD-4D13-8C36-A03A706331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043138-664B-4A6E-AD93-ACD2D0D01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4CE804-09ED-4F71-BC6C-180B82CA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5AAB82-1614-463D-802C-D5B0DFC20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846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08A81-9DF1-42CB-8496-8E0526203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18D41-87D3-4478-AF14-12452FC1D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CA0A78-4AC8-422E-8873-89ED3CE3AE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1544AE-8D7C-4FF3-9848-44D053037F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D22EF3-3A53-4CAE-92A2-058149F4A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53ACAD-E89E-49BB-8B35-F390FF451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031F86-DEC0-4DD4-AC80-8FEB40609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4A35B4-7CA2-42CE-B8A7-E2E0B1EDB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97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F1C1E-A3C8-4B7E-905A-EDF880C00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6E4FF4-4BA9-4140-8EE8-2F8F84151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B394E-1E59-4F70-B9C6-658F5BD97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28B13-8516-4394-9B64-F6D3C5050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845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525303-F9D4-4B93-8B80-5D482F8F5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27BF7F-BA34-46C8-B3D4-E1F08236A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A0AA6D-B5B5-4593-A3D8-A288203FE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174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0530B-6724-484F-B95D-066528A36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60602-60AF-409E-9966-6FC6B9996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705B40-E019-4F53-84E5-68C8F702AD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C09081-BF35-4127-AE52-DF5ACA14D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49BAC0-569C-4246-8AB2-E067DB14F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FC554-2AC6-40C0-A0E7-CE8DA89D2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782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59E8F-4AE1-4810-B783-E3CE903DE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156AAE-593E-4837-B48F-8775EAC2FE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300A1D-A8D9-457E-8AA5-B3F9A39D06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576491-B7FB-43CE-ADDE-E61EEEE5D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B1ECE-97AB-4F89-8015-0C68B893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3D4EA-03EC-4F15-AF69-3940513CE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697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7EB9BF-A733-4234-AB34-59A80B6AB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4AD10-2421-45BA-9F78-9899653C7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17223-12FB-498D-874C-809EBC82D7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6309E6-6D87-4202-B3F1-523976FCD2F9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1894D-C912-43FF-8A63-663E5BC107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0DE123-943D-466E-B6CD-8E9444D46A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D0635-DFD3-482C-B0AA-4185FBB8B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880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50D2D-0E79-4DB0-A81E-9316BDD39A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MIS 665 Final Deliverable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3CEAA4-AAEE-4557-BF43-B768B4DC4E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~Charles Mayfield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6F22D1C-F301-4942-8975-326C0B4EC6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465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79"/>
    </mc:Choice>
    <mc:Fallback>
      <p:transition spd="slow" advTm="12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1C40E-716B-4852-8555-749CD6EAF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2D242-FC05-4317-AF74-7F5571FE6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set of data we want to know if we can analyze season ticket holders mentalities for next season</a:t>
            </a:r>
          </a:p>
          <a:p>
            <a:r>
              <a:rPr lang="en-US" dirty="0"/>
              <a:t>Will they renew their passes</a:t>
            </a:r>
          </a:p>
          <a:p>
            <a:r>
              <a:rPr lang="en-US" dirty="0"/>
              <a:t>Will they decide not to and defect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7373250-727A-4AC3-84A1-0510874660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29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566"/>
    </mc:Choice>
    <mc:Fallback>
      <p:transition spd="slow" advTm="52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65C0D-67A5-4D42-86AF-C1A17032A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2BD4F-BE5E-4AB9-B568-03B3EAE45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factors were completely irrelevant</a:t>
            </a:r>
          </a:p>
          <a:p>
            <a:r>
              <a:rPr lang="en-US" dirty="0"/>
              <a:t>Some factors were irrelevant but not so much so as to be key</a:t>
            </a:r>
          </a:p>
          <a:p>
            <a:r>
              <a:rPr lang="en-US" dirty="0"/>
              <a:t>Best Classification Model was my decision tree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3E54EE-8F09-44D0-BD4C-7AC5AE91A8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490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188"/>
    </mc:Choice>
    <mc:Fallback>
      <p:transition spd="slow" advTm="831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1F183-7743-40DB-B7D0-8940110B4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 Telling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A02E1-00DF-469B-93E1-AEA224C0E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Likely to renew</a:t>
            </a:r>
          </a:p>
          <a:p>
            <a:pPr lvl="1"/>
            <a:r>
              <a:rPr lang="en-US" dirty="0"/>
              <a:t>Member of the teams backer club</a:t>
            </a:r>
          </a:p>
          <a:p>
            <a:pPr lvl="1"/>
            <a:r>
              <a:rPr lang="en-US" dirty="0"/>
              <a:t>Had Tickets for more than 3 years</a:t>
            </a:r>
          </a:p>
          <a:p>
            <a:pPr lvl="1"/>
            <a:endParaRPr lang="en-US" dirty="0"/>
          </a:p>
          <a:p>
            <a:r>
              <a:rPr lang="en-US" dirty="0"/>
              <a:t>Likely to default</a:t>
            </a:r>
          </a:p>
          <a:p>
            <a:pPr lvl="1"/>
            <a:r>
              <a:rPr lang="en-US" dirty="0"/>
              <a:t>High price the year before</a:t>
            </a:r>
          </a:p>
          <a:p>
            <a:pPr lvl="1"/>
            <a:r>
              <a:rPr lang="en-US" dirty="0"/>
              <a:t>Older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4E2FA4E-3B5C-4070-9874-3AE27E85F7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812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24"/>
    </mc:Choice>
    <mc:Fallback>
      <p:transition spd="slow" advTm="87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5CD71-1BF3-40C5-A1C6-DE55CC485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 Telling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040C1-0A5A-4871-8BA2-8EBD5E5A1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Actions Taken by KSU</a:t>
            </a:r>
          </a:p>
          <a:p>
            <a:pPr lvl="1"/>
            <a:r>
              <a:rPr lang="en-US" dirty="0"/>
              <a:t>Reach out to those who are a member of the teams backer club first</a:t>
            </a:r>
          </a:p>
          <a:p>
            <a:pPr lvl="1"/>
            <a:r>
              <a:rPr lang="en-US" dirty="0"/>
              <a:t>Don’t not reach out based on income</a:t>
            </a:r>
          </a:p>
          <a:p>
            <a:pPr lvl="1"/>
            <a:r>
              <a:rPr lang="en-US" dirty="0"/>
              <a:t>The more years they’ve had the ticket, the more likely they are to renew so go after them next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8FAAEFE-9EFE-4E81-887F-FFD6A050FE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35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06"/>
    </mc:Choice>
    <mc:Fallback>
      <p:transition spd="slow" advTm="586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5C5D2-330F-4152-AB66-904C6767F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Additions / Suggestions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2AC94-F807-497B-9DD1-86F28F987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Additions</a:t>
            </a:r>
          </a:p>
          <a:p>
            <a:pPr lvl="1"/>
            <a:r>
              <a:rPr lang="en-US" dirty="0"/>
              <a:t>Year in school if in school</a:t>
            </a:r>
          </a:p>
          <a:p>
            <a:pPr lvl="1"/>
            <a:r>
              <a:rPr lang="en-US" dirty="0"/>
              <a:t>Record of the team</a:t>
            </a:r>
          </a:p>
          <a:p>
            <a:endParaRPr lang="en-US" dirty="0"/>
          </a:p>
          <a:p>
            <a:r>
              <a:rPr lang="en-US" dirty="0"/>
              <a:t>Suggestions</a:t>
            </a:r>
          </a:p>
          <a:p>
            <a:pPr lvl="1"/>
            <a:r>
              <a:rPr lang="en-US" dirty="0"/>
              <a:t>Focus on either those in school or not in school or do two different tests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B97E0EE-3151-424D-A285-69BA328E86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745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572"/>
    </mc:Choice>
    <mc:Fallback>
      <p:transition spd="slow" advTm="88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174</Words>
  <Application>Microsoft Office PowerPoint</Application>
  <PresentationFormat>Widescreen</PresentationFormat>
  <Paragraphs>30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MIS 665 Final Deliverable</vt:lpstr>
      <vt:lpstr>Business Problem</vt:lpstr>
      <vt:lpstr>Problem Analysis</vt:lpstr>
      <vt:lpstr>Story Telling</vt:lpstr>
      <vt:lpstr>Story Telling Cont.</vt:lpstr>
      <vt:lpstr>Additions / Suggestions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 665 Final Deliverable</dc:title>
  <dc:creator>Charles Mayfield</dc:creator>
  <cp:lastModifiedBy>Charles Mayfield</cp:lastModifiedBy>
  <cp:revision>5</cp:revision>
  <dcterms:created xsi:type="dcterms:W3CDTF">2018-05-04T03:46:27Z</dcterms:created>
  <dcterms:modified xsi:type="dcterms:W3CDTF">2018-05-04T04:48:25Z</dcterms:modified>
</cp:coreProperties>
</file>

<file path=docProps/thumbnail.jpeg>
</file>